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71" r:id="rId4"/>
    <p:sldId id="270" r:id="rId5"/>
    <p:sldId id="261" r:id="rId6"/>
    <p:sldId id="262" r:id="rId7"/>
    <p:sldId id="263" r:id="rId8"/>
    <p:sldId id="265" r:id="rId9"/>
    <p:sldId id="269" r:id="rId10"/>
    <p:sldId id="267" r:id="rId11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0DBD11F3-51D3-1A44-B8D3-7AA2E766CE32}">
          <p14:sldIdLst/>
        </p14:section>
        <p14:section name="Abschnitt ohne Titel" id="{7999BDCF-24FC-5346-AD13-FC69E34B72EF}">
          <p14:sldIdLst>
            <p14:sldId id="256"/>
            <p14:sldId id="258"/>
            <p14:sldId id="271"/>
            <p14:sldId id="270"/>
            <p14:sldId id="261"/>
            <p14:sldId id="262"/>
            <p14:sldId id="263"/>
            <p14:sldId id="265"/>
            <p14:sldId id="269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6AC"/>
    <a:srgbClr val="1F9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61C9-6C47-9241-8843-CA24EC15DE93}" type="datetime1">
              <a:rPr lang="de-DE" smtClean="0"/>
              <a:t>21.08.18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1465-2EDF-8F4F-9240-09F7281DB2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123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450F5-70C5-5049-A162-91A180B925DF}" type="datetime1">
              <a:rPr lang="de-DE" smtClean="0"/>
              <a:t>21.08.18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8CC79-3AEF-4727-BF75-4D856FB8A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93387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Überschrift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6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232D-96A5-E349-B938-75F6F2A08E17}" type="datetime1">
              <a:rPr lang="de-DE" smtClean="0"/>
              <a:t>21.08.18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72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7AE2-7D9D-174A-998D-2662ABAD2437}" type="datetime1">
              <a:rPr lang="de-DE" smtClean="0"/>
              <a:t>21.08.18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6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246-4928-4F4B-83B9-2F0A0F6E7349}" type="datetime1">
              <a:rPr lang="de-DE" smtClean="0"/>
              <a:t>21.08.18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51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D281-0A96-6147-95F6-9CA1B8676203}" type="datetime1">
              <a:rPr lang="de-DE" smtClean="0"/>
              <a:t>21.08.18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20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C2FB-D084-EE44-92DA-03ED3CEAEE36}" type="datetime1">
              <a:rPr lang="de-DE" smtClean="0"/>
              <a:t>21.08.18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1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1F85-62B5-0647-8C0C-024465DEC18C}" type="datetime1">
              <a:rPr lang="de-DE" smtClean="0"/>
              <a:t>21.08.18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29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5E5-84F9-3548-A435-720DF23D7E1F}" type="datetime1">
              <a:rPr lang="de-DE" smtClean="0"/>
              <a:t>21.08.18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90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88B0-D5E4-394A-912E-587954915E38}" type="datetime1">
              <a:rPr lang="de-DE" smtClean="0"/>
              <a:t>21.08.18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39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A99D-E047-8E42-A6B6-16814BF7FC74}" type="datetime1">
              <a:rPr lang="de-DE" smtClean="0"/>
              <a:t>21.08.18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9024-3A01-A544-A0B6-67D7D7241730}" type="datetime1">
              <a:rPr lang="de-DE" smtClean="0"/>
              <a:t>21.08.18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45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5E79-EF74-BB41-BFFE-6DBA951A6129}" type="datetime1">
              <a:rPr lang="de-DE" smtClean="0"/>
              <a:t>21.08.18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65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7E8D-E3BF-0143-9389-239D28A0BCE4}" type="datetime1">
              <a:rPr lang="de-DE" smtClean="0"/>
              <a:t>21.08.18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7FB9-B0A5-4882-92E6-3CF868997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8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46640" cy="1368152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Medizinische Daseinsvorsorge in der Stadt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Gröningen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6480720" cy="3528392"/>
          </a:xfrm>
        </p:spPr>
        <p:txBody>
          <a:bodyPr>
            <a:normAutofit/>
          </a:bodyPr>
          <a:lstStyle/>
          <a:p>
            <a:pPr algn="l"/>
            <a:endParaRPr lang="de-DE" dirty="0"/>
          </a:p>
          <a:p>
            <a:pPr algn="r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1.Quartiersentwicklung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 </a:t>
            </a:r>
          </a:p>
          <a:p>
            <a:pPr algn="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ehemaligen Edelhofes in </a:t>
            </a:r>
          </a:p>
          <a:p>
            <a:pPr algn="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Gröningen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Stadtkernentwicklung im </a:t>
            </a:r>
          </a:p>
          <a:p>
            <a:pPr algn="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Stadtkern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Großalsleben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dirty="0" smtClean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64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034682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Entwicklungsansätze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Bestandteil des ISEK </a:t>
            </a:r>
            <a:r>
              <a:rPr lang="de-DE" sz="3600" dirty="0" err="1" smtClean="0">
                <a:solidFill>
                  <a:srgbClr val="FFFFFF"/>
                </a:solidFill>
                <a:latin typeface="Arial"/>
                <a:cs typeface="Arial"/>
              </a:rPr>
              <a:t>Gröningen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2030 (Integriertes Stadtentwicklungs-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err="1" smtClean="0">
                <a:solidFill>
                  <a:srgbClr val="FFFFFF"/>
                </a:solidFill>
                <a:latin typeface="Arial"/>
                <a:cs typeface="Arial"/>
              </a:rPr>
              <a:t>konzept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Rückbau der Gebäude und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Baufeldfreimachung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Ausbau zu einem kombinierten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Zentrum für Medizin und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Nahversorgung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1504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5976664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 smtClean="0">
                <a:solidFill>
                  <a:schemeClr val="bg1"/>
                </a:solidFill>
                <a:latin typeface="Arial"/>
                <a:cs typeface="Arial"/>
              </a:rPr>
              <a:t>1. Quartiersentwicklung des </a:t>
            </a:r>
            <a:r>
              <a:rPr lang="de-DE" sz="4000" b="1" dirty="0" smtClean="0">
                <a:solidFill>
                  <a:schemeClr val="bg1"/>
                </a:solidFill>
                <a:latin typeface="Arial"/>
                <a:cs typeface="Arial"/>
              </a:rPr>
              <a:t>ehemaligen Edelhofes </a:t>
            </a:r>
            <a:r>
              <a:rPr lang="de-DE" sz="4000" b="1" dirty="0" smtClean="0">
                <a:solidFill>
                  <a:schemeClr val="bg1"/>
                </a:solidFill>
                <a:latin typeface="Arial"/>
                <a:cs typeface="Arial"/>
              </a:rPr>
              <a:t>in </a:t>
            </a:r>
            <a:r>
              <a:rPr lang="de-DE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Gröningen</a:t>
            </a:r>
            <a:r>
              <a:rPr lang="de-D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e-D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- Gebietsgröße: ca. 1,5 ha</a:t>
            </a:r>
            <a:b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- entstand aus der Zusammenlegung         </a:t>
            </a:r>
            <a:b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4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 dreier Rittergüter um 1768</a:t>
            </a:r>
            <a:b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- liegt im Denkmalsbereich „Altstadt </a:t>
            </a:r>
            <a:b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4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  <a:latin typeface="Arial"/>
                <a:cs typeface="Arial"/>
              </a:rPr>
              <a:t>Gröningen</a:t>
            </a: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“, </a:t>
            </a: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Teilbereiche    </a:t>
            </a:r>
            <a:b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4000" dirty="0" smtClean="0">
                <a:solidFill>
                  <a:schemeClr val="bg1"/>
                </a:solidFill>
                <a:latin typeface="Arial"/>
                <a:cs typeface="Arial"/>
              </a:rPr>
              <a:t>  Einzeldenkmal</a:t>
            </a:r>
            <a:r>
              <a:rPr lang="de-DE" sz="4000" dirty="0" smtClean="0">
                <a:solidFill>
                  <a:schemeClr val="bg1"/>
                </a:solidFill>
              </a:rPr>
              <a:t/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 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Gebietsabgrenzung des Edelhofes</a:t>
            </a:r>
            <a:endParaRPr lang="de-DE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2623"/>
            <a:ext cx="3672409" cy="36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6285"/>
            <a:ext cx="3368480" cy="37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Bildliche Darstellung des Edelhofes </a:t>
            </a:r>
            <a:r>
              <a:rPr lang="de-DE" sz="3600" b="1" dirty="0" err="1" smtClean="0">
                <a:solidFill>
                  <a:srgbClr val="FFFFFF"/>
                </a:solidFill>
                <a:latin typeface="Arial"/>
                <a:cs typeface="Arial"/>
              </a:rPr>
              <a:t>Gröningen</a:t>
            </a:r>
            <a:endParaRPr lang="de-DE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9" y="1700808"/>
            <a:ext cx="3097359" cy="200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09" y="1700808"/>
            <a:ext cx="2926944" cy="200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40" y="4145193"/>
            <a:ext cx="3157356" cy="23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69" y="4293096"/>
            <a:ext cx="2955568" cy="22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4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90666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Entwicklungsansätze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Bestandteil des ISEK </a:t>
            </a:r>
            <a:r>
              <a:rPr lang="de-DE" sz="3600" dirty="0" err="1" smtClean="0">
                <a:solidFill>
                  <a:srgbClr val="FFFFFF"/>
                </a:solidFill>
                <a:latin typeface="Arial"/>
                <a:cs typeface="Arial"/>
              </a:rPr>
              <a:t>Gröningen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2030 (Integriertes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Stadtentwicklungskonzept)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Sicherung und Wiedernutzung der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historischen Gebäude und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Scheunen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barrierefreies Wohnen</a:t>
            </a:r>
            <a:r>
              <a:rPr lang="de-DE" sz="3600" dirty="0" smtClean="0">
                <a:latin typeface="Arial"/>
                <a:cs typeface="Arial"/>
              </a:rPr>
              <a:t/>
            </a:r>
            <a:br>
              <a:rPr lang="de-DE" sz="3600" dirty="0" smtClean="0">
                <a:latin typeface="Arial"/>
                <a:cs typeface="Arial"/>
              </a:rPr>
            </a:br>
            <a:endParaRPr lang="de-DE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03468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- Schaffung von </a:t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 Kommunikationsbereichen</a:t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- Aufbau eines Ehrenamtsdienstes</a:t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- Einrichtung eines Kinderhotels mit </a:t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Kindertagesstätte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- Entwicklung eines kleinen </a:t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 Wohngebietes</a:t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- Freiraumentwicklung und </a:t>
            </a:r>
            <a:b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"/>
                <a:cs typeface="Arial"/>
              </a:rPr>
              <a:t> Erschließung</a:t>
            </a:r>
            <a:endParaRPr lang="de-DE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5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78698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2. Stadtkernentwicklung im Stadtkern</a:t>
            </a:r>
            <a:b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de-DE" sz="3600" b="1" dirty="0" err="1" smtClean="0">
                <a:solidFill>
                  <a:srgbClr val="FFFFFF"/>
                </a:solidFill>
                <a:latin typeface="Arial"/>
                <a:cs typeface="Arial"/>
              </a:rPr>
              <a:t>Großalsleben</a:t>
            </a:r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b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Lage: Kirchstraße 2 und 3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Gesamtfläche:  2.951 m²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leerstehende Wohngrundstücke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ehemalige Ackerbürgerhöfe um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 1800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- liegt im Denkmalsbereich „Ortskern“, </a:t>
            </a:r>
            <a:b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600" dirty="0" smtClean="0">
                <a:solidFill>
                  <a:srgbClr val="FFFFFF"/>
                </a:solidFill>
                <a:latin typeface="Arial"/>
                <a:cs typeface="Arial"/>
              </a:rPr>
              <a:t> Wohnhaus Kirchstraße 2- Einzeldenkmal</a:t>
            </a:r>
            <a:endParaRPr lang="de-DE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32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Gebietsabgrenzung</a:t>
            </a:r>
            <a:endParaRPr lang="de-DE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6030"/>
            <a:ext cx="36957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533024" cy="233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78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FFFFFF"/>
                </a:solidFill>
                <a:latin typeface="Arial"/>
                <a:cs typeface="Arial"/>
              </a:rPr>
              <a:t>Bildliche Darstellung Kirchstraße 2 und 3</a:t>
            </a:r>
            <a:endParaRPr lang="de-DE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71916" cy="208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312368" cy="22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5044"/>
            <a:ext cx="3740253" cy="209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30129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Macintosh PowerPoint</Application>
  <PresentationFormat>Bildschirmpräsentation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Medizinische Daseinsvorsorge in der Stadt Gröningen </vt:lpstr>
      <vt:lpstr>1. Quartiersentwicklung des ehemaligen Edelhofes in Gröningen  - Gebietsgröße: ca. 1,5 ha - entstand aus der Zusammenlegung            dreier Rittergüter um 1768 - liegt im Denkmalsbereich „Altstadt    Gröningen“, Teilbereiche       Einzeldenkmal   </vt:lpstr>
      <vt:lpstr>Gebietsabgrenzung des Edelhofes</vt:lpstr>
      <vt:lpstr>Bildliche Darstellung des Edelhofes Gröningen</vt:lpstr>
      <vt:lpstr>Entwicklungsansätze  - Bestandteil des ISEK Gröningen    2030 (Integriertes    Stadtentwicklungskonzept) - Sicherung und Wiedernutzung der    historischen Gebäude und    Scheunen - barrierefreies Wohnen </vt:lpstr>
      <vt:lpstr>- Schaffung von    Kommunikationsbereichen - Aufbau eines Ehrenamtsdienstes - Einrichtung eines Kinderhotels mit    Kindertagesstätte - Entwicklung eines kleinen    Wohngebietes - Freiraumentwicklung und    Erschließung</vt:lpstr>
      <vt:lpstr>2. Stadtkernentwicklung im Stadtkern     Großalsleben      - Lage: Kirchstraße 2 und 3 - Gesamtfläche:  2.951 m² - leerstehende Wohngrundstücke - ehemalige Ackerbürgerhöfe um   1800 - liegt im Denkmalsbereich „Ortskern“,    Wohnhaus Kirchstraße 2- Einzeldenkmal</vt:lpstr>
      <vt:lpstr>Gebietsabgrenzung</vt:lpstr>
      <vt:lpstr>Bildliche Darstellung Kirchstraße 2 und 3</vt:lpstr>
      <vt:lpstr>Entwicklungsansätze  - Bestandteil des ISEK Gröningen    2030 (Integriertes Stadtentwicklungs-    konzept) - Rückbau der Gebäude und    Baufeldfreimachung - Ausbau zu einem kombinierten    Zentrum für Medizin und    Nahversorgung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Medizinische Daseinsvorsorge in der Stadt Gröningen</dc:title>
  <dc:creator>Andrea Lichtenberg</dc:creator>
  <cp:lastModifiedBy>Fabian Stankewitz</cp:lastModifiedBy>
  <cp:revision>29</cp:revision>
  <cp:lastPrinted>2018-08-21T10:13:29Z</cp:lastPrinted>
  <dcterms:created xsi:type="dcterms:W3CDTF">2018-08-21T06:46:21Z</dcterms:created>
  <dcterms:modified xsi:type="dcterms:W3CDTF">2018-08-21T17:46:37Z</dcterms:modified>
</cp:coreProperties>
</file>